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57" r:id="rId7"/>
    <p:sldId id="273" r:id="rId8"/>
    <p:sldId id="259" r:id="rId9"/>
    <p:sldId id="266" r:id="rId10"/>
    <p:sldId id="279" r:id="rId11"/>
    <p:sldId id="265" r:id="rId12"/>
    <p:sldId id="277" r:id="rId13"/>
    <p:sldId id="274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F23F-1D75-4C15-8251-BA3FE34450B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DD01B-AFA1-41F9-BA98-CBF7BC4C50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doffice.com.ua/pls/MDOffice/MDOImages.showhtml?p_id=21477&amp;par=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4" descr="http://image.slidesharecdn.com/random-140402091006-phpapp01/95/-1-638.jpg?cb=1396429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94" y="357166"/>
            <a:ext cx="8127772" cy="61173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.slidesharecdn.com/random-140402091006-phpapp01/95/-4-638.jpg?cb=13964298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70" cy="58404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image.slidesharecdn.com/random-140402091006-phpapp01/95/-10-638.jpg?cb=1396429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226"/>
            <a:ext cx="8501122" cy="63510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age.slidesharecdn.com/random-140402091006-phpapp01/95/-11-638.jpg?cb=1396429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33814" cy="642018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Рождество Христово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Пастухи первыми поспешили поклониться новорожденному Спасителю. В это время с дарами Царю Мира шли волхвы с востока (волхвы - это древние мудрецы). Они ждали, что вскоре должен </a:t>
            </a:r>
            <a:r>
              <a:rPr lang="ru-RU" dirty="0" err="1" smtClean="0"/>
              <a:t>нa</a:t>
            </a:r>
            <a:r>
              <a:rPr lang="ru-RU" dirty="0" smtClean="0"/>
              <a:t> землю прийти великий Царь Мира, а чудесная звезда указала им путь в Иерусалим.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8" descr="Поклонение волхв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557338"/>
            <a:ext cx="3998912" cy="49434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age.slidesharecdn.com/random-140402091006-phpapp01/95/-16-638.jpg?cb=1396429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65" y="214290"/>
            <a:ext cx="8533815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Колядование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image.slidesharecdn.com/random-140402091006-phpapp01/95/-20-638.jpg?cb=1396429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Колядки – народные песни про Рождество Христово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image.slidesharecdn.com/random-140402091006-phpapp01/95/-19-638.jpg?cb=1396429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8929718" cy="53826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.slidesharecdn.com/random-140402091006-phpapp01/95/-18-638.jpg?cb=13964298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91187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mage.slidesharecdn.com/random-140402091006-phpapp01/95/-6-638.jpg?cb=1396429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3433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age.slidesharecdn.com/random-140402091006-phpapp01/95/-12-638.jpg?cb=1396429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image.slidesharecdn.com/random-140402091006-phpapp01/95/-2-638.jpg?cb=1396429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18132" cy="59912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age.slidesharecdn.com/random-140402091006-phpapp01/95/-3-638.jpg?cb=13964298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  <p:pic>
        <p:nvPicPr>
          <p:cNvPr id="5" name="Picture 2" descr="http://image.slidesharecdn.com/random-140402091006-phpapp01/95/-3-638.jpg?cb=1396429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77126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Рождество Христово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2000 лет назад в небольшом городке Вифлееме произошло небывалое событие - родился в мир </a:t>
            </a:r>
            <a:r>
              <a:rPr lang="ru-RU" dirty="0" err="1" smtClean="0"/>
              <a:t>Богомладенец</a:t>
            </a:r>
            <a:r>
              <a:rPr lang="ru-RU" dirty="0" smtClean="0"/>
              <a:t>, Сын Божий. Иисус Христос родился сверхъестественным образом от Девы Марии, которую мы с тех пор называем Богородицей. </a:t>
            </a:r>
          </a:p>
          <a:p>
            <a:endParaRPr lang="ru-RU" dirty="0"/>
          </a:p>
        </p:txBody>
      </p:sp>
      <p:pic>
        <p:nvPicPr>
          <p:cNvPr id="4" name="Picture 6" descr="MDOImages">
            <a:hlinkClick r:id="rId2" tooltip="Увеличить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14488"/>
            <a:ext cx="439102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Рождество Христово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3686172" cy="498317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Придя на землю, Он не был встречен почетом, знатностью и богатством. У Него даже не было колыбели, как у всех детей, не было и пристанища - Он родился за городом, в пещере и был положен в ясли, куда кладут корм для животных.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3857652" cy="50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age.slidesharecdn.com/random-140402091006-phpapp01/95/-11-638.jpg?cb=1396429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42852"/>
            <a:ext cx="8533814" cy="64201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147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Рождество Христово</vt:lpstr>
      <vt:lpstr>Рождество Христово</vt:lpstr>
      <vt:lpstr>Слайд 9</vt:lpstr>
      <vt:lpstr>Слайд 10</vt:lpstr>
      <vt:lpstr>Слайд 11</vt:lpstr>
      <vt:lpstr>Слайд 12</vt:lpstr>
      <vt:lpstr>Рождество Христово</vt:lpstr>
      <vt:lpstr>Слайд 14</vt:lpstr>
      <vt:lpstr>Колядование</vt:lpstr>
      <vt:lpstr>Колядки – народные песни про Рождество Христово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home</cp:lastModifiedBy>
  <cp:revision>10</cp:revision>
  <dcterms:created xsi:type="dcterms:W3CDTF">2016-01-02T21:48:51Z</dcterms:created>
  <dcterms:modified xsi:type="dcterms:W3CDTF">2016-02-06T19:11:41Z</dcterms:modified>
</cp:coreProperties>
</file>